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2" r:id="rId5"/>
    <p:sldId id="263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5501" autoAdjust="0"/>
  </p:normalViewPr>
  <p:slideViewPr>
    <p:cSldViewPr snapToGrid="0">
      <p:cViewPr varScale="1">
        <p:scale>
          <a:sx n="106" d="100"/>
          <a:sy n="106" d="100"/>
        </p:scale>
        <p:origin x="70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1B2AAC62-C001-477E-B228-42E9DA2A6F83}"/>
    <pc:docChg chg="modSld">
      <pc:chgData name="" userId="" providerId="" clId="Web-{1B2AAC62-C001-477E-B228-42E9DA2A6F83}" dt="2019-05-29T08:41:51.057" v="163" actId="20577"/>
      <pc:docMkLst>
        <pc:docMk/>
      </pc:docMkLst>
      <pc:sldChg chg="modSp">
        <pc:chgData name="" userId="" providerId="" clId="Web-{1B2AAC62-C001-477E-B228-42E9DA2A6F83}" dt="2019-05-29T08:41:51.057" v="162" actId="20577"/>
        <pc:sldMkLst>
          <pc:docMk/>
          <pc:sldMk cId="1686668945" sldId="256"/>
        </pc:sldMkLst>
        <pc:spChg chg="mod">
          <ac:chgData name="" userId="" providerId="" clId="Web-{1B2AAC62-C001-477E-B228-42E9DA2A6F83}" dt="2019-05-29T08:41:51.057" v="162" actId="20577"/>
          <ac:spMkLst>
            <pc:docMk/>
            <pc:sldMk cId="1686668945" sldId="256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50CA8-36CB-4F96-B544-ED3FD31D1B8A}" type="datetimeFigureOut">
              <a:rPr lang="it-IT" smtClean="0"/>
              <a:t>30/05/2019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336BE-2C8C-46CE-8C10-6E049C1999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242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336BE-2C8C-46CE-8C10-6E049C19990A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1414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1DC51-906D-4531-A222-995776B400D2}" type="datetime1">
              <a:rPr lang="it-IT" smtClean="0"/>
              <a:t>30/05/2019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0366154"/>
      </p:ext>
    </p:extLst>
  </p:cSld>
  <p:clrMapOvr>
    <a:masterClrMapping/>
  </p:clrMapOvr>
  <p:transition spd="slow" advTm="20000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43006-3831-4954-8C80-CB4DAB45430D}" type="datetime1">
              <a:rPr lang="it-IT" smtClean="0"/>
              <a:t>30/05/2019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2872429"/>
      </p:ext>
    </p:extLst>
  </p:cSld>
  <p:clrMapOvr>
    <a:masterClrMapping/>
  </p:clrMapOvr>
  <p:transition spd="slow" advTm="20000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EF02-F9E9-4C0A-B8B1-B23D2A2433B0}" type="datetime1">
              <a:rPr lang="it-IT" smtClean="0"/>
              <a:t>30/05/2019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8226489"/>
      </p:ext>
    </p:extLst>
  </p:cSld>
  <p:clrMapOvr>
    <a:masterClrMapping/>
  </p:clrMapOvr>
  <p:transition spd="slow" advTm="20000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8CBB-1F5C-4F1B-97B5-22B4ADFA4E5D}" type="datetime1">
              <a:rPr lang="it-IT" smtClean="0"/>
              <a:t>30/05/2019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3609204"/>
      </p:ext>
    </p:extLst>
  </p:cSld>
  <p:clrMapOvr>
    <a:masterClrMapping/>
  </p:clrMapOvr>
  <p:transition spd="slow" advTm="20000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6D54-366B-4A61-BC06-187C5C446E0F}" type="datetime1">
              <a:rPr lang="it-IT" smtClean="0"/>
              <a:t>30/05/2019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8086487"/>
      </p:ext>
    </p:extLst>
  </p:cSld>
  <p:clrMapOvr>
    <a:masterClrMapping/>
  </p:clrMapOvr>
  <p:transition spd="slow" advTm="20000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ABC4D-8D8D-449E-B614-9A662E86CF67}" type="datetime1">
              <a:rPr lang="it-IT" smtClean="0"/>
              <a:t>30/05/2019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739444"/>
      </p:ext>
    </p:extLst>
  </p:cSld>
  <p:clrMapOvr>
    <a:masterClrMapping/>
  </p:clrMapOvr>
  <p:transition spd="slow" advTm="20000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75F4-93EF-4E20-9351-3F81105B22B4}" type="datetime1">
              <a:rPr lang="it-IT" smtClean="0"/>
              <a:t>30/05/2019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81806"/>
      </p:ext>
    </p:extLst>
  </p:cSld>
  <p:clrMapOvr>
    <a:masterClrMapping/>
  </p:clrMapOvr>
  <p:transition spd="slow" advTm="20000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113AC-BFC8-412B-A6A5-FEAD37B5A883}" type="datetime1">
              <a:rPr lang="it-IT" smtClean="0"/>
              <a:t>30/05/2019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5878414"/>
      </p:ext>
    </p:extLst>
  </p:cSld>
  <p:clrMapOvr>
    <a:masterClrMapping/>
  </p:clrMapOvr>
  <p:transition spd="slow" advTm="20000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8E58-A7B5-4BB9-B582-8CC1DCECDE74}" type="datetime1">
              <a:rPr lang="it-IT" smtClean="0"/>
              <a:t>30/05/2019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142878"/>
      </p:ext>
    </p:extLst>
  </p:cSld>
  <p:clrMapOvr>
    <a:masterClrMapping/>
  </p:clrMapOvr>
  <p:transition spd="slow" advTm="20000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CDE5-DAC6-453B-91BF-8409CB4BFA5F}" type="datetime1">
              <a:rPr lang="it-IT" smtClean="0"/>
              <a:t>30/05/2019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0258910"/>
      </p:ext>
    </p:extLst>
  </p:cSld>
  <p:clrMapOvr>
    <a:masterClrMapping/>
  </p:clrMapOvr>
  <p:transition spd="slow" advTm="20000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DFAFE-962F-4549-8DC1-0BFCEC0799CB}" type="datetime1">
              <a:rPr lang="it-IT" smtClean="0"/>
              <a:t>30/05/2019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4986064"/>
      </p:ext>
    </p:extLst>
  </p:cSld>
  <p:clrMapOvr>
    <a:masterClrMapping/>
  </p:clrMapOvr>
  <p:transition spd="slow" advTm="20000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12501-8D67-4486-91D2-297A6AB0DF3E}" type="datetime1">
              <a:rPr lang="it-IT" smtClean="0"/>
              <a:t>30/05/2019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407BB-CD5F-4475-B8BD-02D6D67DDD02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130942"/>
            <a:ext cx="1952798" cy="73082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62400" cy="99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1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20000">
    <p:cover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chakucha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Titolo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338122" y="4539343"/>
            <a:ext cx="10297473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it-IT" b="1" dirty="0">
                <a:cs typeface="Calibri"/>
              </a:rPr>
              <a:t>La modalità prescelta per le presentazioni è quella del Mini </a:t>
            </a:r>
            <a:r>
              <a:rPr lang="it-IT" b="1" dirty="0" err="1">
                <a:cs typeface="Calibri"/>
              </a:rPr>
              <a:t>Pecha</a:t>
            </a:r>
            <a:r>
              <a:rPr lang="it-IT" b="1" dirty="0">
                <a:cs typeface="Calibri"/>
              </a:rPr>
              <a:t> </a:t>
            </a:r>
            <a:r>
              <a:rPr lang="it-IT" b="1" dirty="0" err="1">
                <a:cs typeface="Calibri"/>
              </a:rPr>
              <a:t>Kucha</a:t>
            </a:r>
            <a:r>
              <a:rPr lang="it-IT" b="1" dirty="0">
                <a:cs typeface="Calibri"/>
              </a:rPr>
              <a:t> (</a:t>
            </a:r>
            <a:r>
              <a:rPr lang="it-IT" dirty="0">
                <a:ea typeface="+mn-lt"/>
                <a:cs typeface="+mn-lt"/>
                <a:hlinkClick r:id="rId3"/>
              </a:rPr>
              <a:t>https://www.pechakucha.com/</a:t>
            </a:r>
            <a:r>
              <a:rPr lang="it-IT" b="1" dirty="0">
                <a:ea typeface="+mn-lt"/>
                <a:cs typeface="+mn-lt"/>
              </a:rPr>
              <a:t>) </a:t>
            </a:r>
            <a:endParaRPr lang="it-IT" b="1" dirty="0">
              <a:cs typeface="Calibri"/>
            </a:endParaRPr>
          </a:p>
          <a:p>
            <a:r>
              <a:rPr lang="it-IT" b="1" dirty="0"/>
              <a:t>Le regole: </a:t>
            </a:r>
            <a:r>
              <a:rPr lang="it-IT" dirty="0"/>
              <a:t>le slide devono essere </a:t>
            </a:r>
            <a:r>
              <a:rPr lang="it-IT" dirty="0" err="1"/>
              <a:t>max</a:t>
            </a:r>
            <a:r>
              <a:rPr lang="it-IT" dirty="0"/>
              <a:t> 10, </a:t>
            </a:r>
            <a:r>
              <a:rPr lang="it-IT" dirty="0">
                <a:ea typeface="+mn-lt"/>
                <a:cs typeface="+mn-lt"/>
              </a:rPr>
              <a:t>Il cambio tra l’una e l’altra è automatico ogni</a:t>
            </a:r>
            <a:r>
              <a:rPr lang="it-IT" dirty="0"/>
              <a:t> 20 secondi ciascuna. Il cambio automatico non va rimosso.</a:t>
            </a:r>
            <a:endParaRPr lang="it-IT" dirty="0">
              <a:cs typeface="Calibri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6668945"/>
      </p:ext>
    </p:extLst>
  </p:cSld>
  <p:clrMapOvr>
    <a:masterClrMapping/>
  </p:clrMapOvr>
  <p:transition spd="slow" advTm="20000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5791" y="2300250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Presentazione del vostro Ente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0632412"/>
      </p:ext>
    </p:extLst>
  </p:cSld>
  <p:clrMapOvr>
    <a:masterClrMapping/>
  </p:clrMapOvr>
  <p:transition spd="slow" advTm="20000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01995" y="230025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a)	Quali sono le eccellenze del vostro Ente?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3709562"/>
      </p:ext>
    </p:extLst>
  </p:cSld>
  <p:clrMapOvr>
    <a:masterClrMapping/>
  </p:clrMapOvr>
  <p:transition spd="slow" advTm="20000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01995" y="230025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/>
            </a:r>
            <a:br>
              <a:rPr lang="it-IT" dirty="0"/>
            </a:br>
            <a:r>
              <a:rPr lang="it-IT" sz="4900" dirty="0"/>
              <a:t>b)	Con che Paesi lavorate su queste tematiche?</a:t>
            </a:r>
            <a:br>
              <a:rPr lang="it-IT" sz="4900" dirty="0"/>
            </a:br>
            <a:r>
              <a:rPr lang="it-IT" sz="4900" dirty="0"/>
              <a:t/>
            </a:r>
            <a:br>
              <a:rPr lang="it-IT" sz="4900" dirty="0"/>
            </a:br>
            <a:endParaRPr lang="it-IT" sz="49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8358472"/>
      </p:ext>
    </p:extLst>
  </p:cSld>
  <p:clrMapOvr>
    <a:masterClrMapping/>
  </p:clrMapOvr>
  <p:transition spd="slow" advTm="20000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01995" y="230025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c)	Con quali Paesi vorreste lavorare?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07BB-CD5F-4475-B8BD-02D6D67DDD02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0635723"/>
      </p:ext>
    </p:extLst>
  </p:cSld>
  <p:clrMapOvr>
    <a:masterClrMapping/>
  </p:clrMapOvr>
  <p:transition spd="slow" advTm="20000">
    <p:cover/>
  </p:transition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25</Words>
  <Application>Microsoft Office PowerPoint</Application>
  <PresentationFormat>Widescreen</PresentationFormat>
  <Paragraphs>13</Paragraphs>
  <Slides>5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di Office</vt:lpstr>
      <vt:lpstr>Titolo</vt:lpstr>
      <vt:lpstr>Presentazione del vostro Ente</vt:lpstr>
      <vt:lpstr>a) Quali sono le eccellenze del vostro Ente? </vt:lpstr>
      <vt:lpstr> b) Con che Paesi lavorate su queste tematiche?  </vt:lpstr>
      <vt:lpstr>c) Con quali Paesi vorreste lavorare?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Pecha Kucha</dc:title>
  <dc:creator>Riccardo Coletta</dc:creator>
  <cp:lastModifiedBy>Chiappetta Paola</cp:lastModifiedBy>
  <cp:revision>22</cp:revision>
  <dcterms:created xsi:type="dcterms:W3CDTF">2019-05-28T12:18:04Z</dcterms:created>
  <dcterms:modified xsi:type="dcterms:W3CDTF">2019-05-30T07:49:34Z</dcterms:modified>
</cp:coreProperties>
</file>